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01476dcb27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01476dcb27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Meeting Presentation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Andrew Pokley, Jayden Slaughter, Connor Roberts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Overview</a:t>
            </a:r>
            <a:endParaRPr sz="3000"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1100"/>
              </a:spcBef>
              <a:spcAft>
                <a:spcPts val="0"/>
              </a:spcAft>
              <a:buSzPts val="1900"/>
              <a:buFont typeface="Montserrat"/>
              <a:buChar char="●"/>
            </a:pPr>
            <a:r>
              <a:rPr lang="en-GB" sz="1600">
                <a:latin typeface="Montserrat"/>
                <a:ea typeface="Montserrat"/>
                <a:cs typeface="Montserrat"/>
                <a:sym typeface="Montserrat"/>
              </a:rPr>
              <a:t>Software system that helps customers decide what kind of car they should buy based on multiple criteria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-GB" sz="1600">
                <a:latin typeface="Montserrat"/>
                <a:ea typeface="Montserrat"/>
                <a:cs typeface="Montserrat"/>
                <a:sym typeface="Montserrat"/>
              </a:rPr>
              <a:t>Helps customers and dealerships get an idea of what the customer is interested in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-GB" sz="1600">
                <a:latin typeface="Montserrat"/>
                <a:ea typeface="Montserrat"/>
                <a:cs typeface="Montserrat"/>
                <a:sym typeface="Montserrat"/>
              </a:rPr>
              <a:t>Should result in easier decision making for the customer and more accurate suggestions from the dealer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-GB" sz="1600">
                <a:latin typeface="Montserrat"/>
                <a:ea typeface="Montserrat"/>
                <a:cs typeface="Montserrat"/>
                <a:sym typeface="Montserrat"/>
              </a:rPr>
              <a:t>Will save time when first deciding what car to buy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1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Each Member’s Involvement 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Andrew: Helped brainstorm initial idea for project. Helped research and create website for the software 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Jayden: Brainstormed initial idea for project. Collected car database requirements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Connor: Helped Brainstorm the </a:t>
            </a:r>
            <a:r>
              <a:rPr lang="en-GB" sz="1600">
                <a:solidFill>
                  <a:srgbClr val="FFFFFF"/>
                </a:solidFill>
              </a:rPr>
              <a:t>initial</a:t>
            </a:r>
            <a:r>
              <a:rPr lang="en-GB" sz="1600">
                <a:solidFill>
                  <a:srgbClr val="FFFFFF"/>
                </a:solidFill>
              </a:rPr>
              <a:t> idea for the project. Looked on how to create a code for our project/website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Essential Tools and Techniques for Development</a:t>
            </a:r>
            <a:endParaRPr/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0"/>
          <p:cNvSpPr txBox="1"/>
          <p:nvPr/>
        </p:nvSpPr>
        <p:spPr>
          <a:xfrm>
            <a:off x="1630350" y="1567550"/>
            <a:ext cx="6159300" cy="13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9144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Agile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Scrum(sprints)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lang="en-GB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Kanban Board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Prototype </a:t>
            </a:r>
            <a:endParaRPr b="1" sz="2600"/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1297500" y="1189650"/>
            <a:ext cx="7317000" cy="31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100"/>
              </a:spcBef>
              <a:spcAft>
                <a:spcPts val="1100"/>
              </a:spcAft>
              <a:buNone/>
            </a:pPr>
            <a:r>
              <a:rPr lang="en-GB" sz="1500">
                <a:latin typeface="Montserrat"/>
                <a:ea typeface="Montserrat"/>
                <a:cs typeface="Montserrat"/>
                <a:sym typeface="Montserrat"/>
              </a:rPr>
              <a:t>file:///C:/Users/andre/OneDrive/Documents/car-dealership.html#contact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0" name="Google Shape;2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513" y="1695500"/>
            <a:ext cx="7056974" cy="324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163850" y="404625"/>
            <a:ext cx="7306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-GB" sz="1900"/>
              <a:t>Main components, ERD, and examples of User Stories</a:t>
            </a:r>
            <a:endParaRPr sz="2800"/>
          </a:p>
        </p:txBody>
      </p:sp>
      <p:pic>
        <p:nvPicPr>
          <p:cNvPr id="266" name="Google Shape;266;p22"/>
          <p:cNvPicPr preferRelativeResize="0"/>
          <p:nvPr/>
        </p:nvPicPr>
        <p:blipFill rotWithShape="1">
          <a:blip r:embed="rId3">
            <a:alphaModFix/>
          </a:blip>
          <a:srcRect b="2310" l="-3400" r="3400" t="-2310"/>
          <a:stretch/>
        </p:blipFill>
        <p:spPr>
          <a:xfrm>
            <a:off x="3794725" y="3100875"/>
            <a:ext cx="5349275" cy="18501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137275" y="1385750"/>
            <a:ext cx="7038900" cy="22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Components: Car Database, User Survey, Car-Match Algorithm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ERDS: User- entity, Car - entity, Archetype - entity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Each user must be assigned to at least one archetype.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Each archetype can be assigned to more than one user.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/>
              <a:t>Each car can only be assigned to one archetype.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